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3" r:id="rId3"/>
    <p:sldId id="258" r:id="rId4"/>
    <p:sldId id="260" r:id="rId5"/>
    <p:sldId id="261" r:id="rId6"/>
    <p:sldId id="265" r:id="rId7"/>
    <p:sldId id="272" r:id="rId8"/>
    <p:sldId id="262" r:id="rId9"/>
    <p:sldId id="263" r:id="rId10"/>
    <p:sldId id="266" r:id="rId11"/>
    <p:sldId id="268" r:id="rId12"/>
    <p:sldId id="27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FF99FF"/>
    <a:srgbClr val="99FFCC"/>
    <a:srgbClr val="C6D8D8"/>
    <a:srgbClr val="FF9933"/>
    <a:srgbClr val="DDDDDD"/>
    <a:srgbClr val="CCCC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6042E-4663-40E0-9460-B7CF777FD9BE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69D1-D8D1-4552-8E5A-3527C26C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769D1-D8D1-4552-8E5A-3527C26CD0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769D1-D8D1-4552-8E5A-3527C26CD0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22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2757" y="2895600"/>
            <a:ext cx="8828843" cy="3810000"/>
            <a:chOff x="914400" y="2667000"/>
            <a:chExt cx="7772400" cy="3810000"/>
          </a:xfrm>
        </p:grpSpPr>
        <p:sp>
          <p:nvSpPr>
            <p:cNvPr id="11" name="Isosceles Triangle 10"/>
            <p:cNvSpPr/>
            <p:nvPr/>
          </p:nvSpPr>
          <p:spPr>
            <a:xfrm>
              <a:off x="2362200" y="2667000"/>
              <a:ext cx="4038600" cy="3048000"/>
            </a:xfrm>
            <a:prstGeom prst="triangle">
              <a:avLst/>
            </a:prstGeom>
            <a:solidFill>
              <a:srgbClr val="8E3A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29400" y="2971800"/>
              <a:ext cx="2057400" cy="2209800"/>
            </a:xfrm>
            <a:prstGeom prst="ellipse">
              <a:avLst/>
            </a:prstGeom>
            <a:solidFill>
              <a:srgbClr val="06D0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12"/>
            <p:cNvSpPr/>
            <p:nvPr/>
          </p:nvSpPr>
          <p:spPr>
            <a:xfrm>
              <a:off x="997113" y="2971800"/>
              <a:ext cx="914400" cy="91440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4" name="Minus 13"/>
            <p:cNvSpPr/>
            <p:nvPr/>
          </p:nvSpPr>
          <p:spPr>
            <a:xfrm>
              <a:off x="914400" y="5410200"/>
              <a:ext cx="914400" cy="914400"/>
            </a:xfrm>
            <a:prstGeom prst="mathMinus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5715000" y="3124200"/>
              <a:ext cx="762000" cy="762000"/>
            </a:xfrm>
            <a:prstGeom prst="mathMultiply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6" name="Division 15"/>
            <p:cNvSpPr/>
            <p:nvPr/>
          </p:nvSpPr>
          <p:spPr>
            <a:xfrm>
              <a:off x="6705600" y="5486400"/>
              <a:ext cx="1447800" cy="990600"/>
            </a:xfrm>
            <a:prstGeom prst="mathDivid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95400" y="304800"/>
            <a:ext cx="6324600" cy="22098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rgbClr val="0000FF"/>
                </a:solidFill>
                <a:latin typeface="SomeshwariEMJ" pitchFamily="2" charset="0"/>
              </a:rPr>
              <a:t>¯^</a:t>
            </a:r>
            <a:r>
              <a:rPr lang="en-US" sz="13000" dirty="0" err="1" smtClean="0">
                <a:solidFill>
                  <a:srgbClr val="0000FF"/>
                </a:solidFill>
                <a:latin typeface="SomeshwariEMJ" pitchFamily="2" charset="0"/>
              </a:rPr>
              <a:t>vMZg</a:t>
            </a:r>
            <a:endParaRPr lang="en-US" sz="13000" dirty="0">
              <a:solidFill>
                <a:srgbClr val="0000FF"/>
              </a:solidFill>
              <a:latin typeface="SomeshwariEMJ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0800000" flipV="1">
            <a:off x="1219200" y="533401"/>
            <a:ext cx="7239000" cy="14465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810000"/>
            <a:ext cx="8229600" cy="16002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ভিন্ন কৌশলে ৩ ক্রমের ম্যাজিক বর্গ নির্ণয় কর।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71600" y="381000"/>
            <a:ext cx="6629400" cy="14465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3048000"/>
            <a:ext cx="8763000" cy="304799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ম্যাজিক বর্গ কী?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77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ক্রমের ম্যাজিক সংখ্যা কত?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cs typeface="SutonnyMJ" pitchFamily="2" charset="0"/>
              </a:rPr>
              <a:t>5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ক্রমের ম্যাজিক সংখ্যা কত?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7786" y="3207224"/>
            <a:ext cx="4748426" cy="10133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wo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vR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1559858" y="2659667"/>
            <a:ext cx="60960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wo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Kv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7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µ‡</a:t>
            </a:r>
            <a:r>
              <a:rPr lang="en-US" sz="7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g¨vwRK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eM</a:t>
            </a:r>
            <a:r>
              <a:rPr lang="en-US" sz="72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7200" b="1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5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-fall-animationnnnnnnnn.gif"/>
          <p:cNvPicPr>
            <a:picLocks noChangeAspect="1"/>
          </p:cNvPicPr>
          <p:nvPr/>
        </p:nvPicPr>
        <p:blipFill>
          <a:blip r:embed="rId3">
            <a:lum bright="21000" contrast="36000"/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97778"/>
            <a:ext cx="9372600" cy="57554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1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lvl="0" algn="ctr">
              <a:spcBef>
                <a:spcPct val="0"/>
              </a:spcBef>
            </a:pP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1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1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1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3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13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-152400" y="228601"/>
            <a:ext cx="9296400" cy="6840511"/>
            <a:chOff x="106967" y="238648"/>
            <a:chExt cx="7364262" cy="3872860"/>
          </a:xfrm>
        </p:grpSpPr>
        <p:sp>
          <p:nvSpPr>
            <p:cNvPr id="2" name="TextBox 1"/>
            <p:cNvSpPr txBox="1"/>
            <p:nvPr/>
          </p:nvSpPr>
          <p:spPr>
            <a:xfrm>
              <a:off x="106967" y="238648"/>
              <a:ext cx="4708299" cy="575033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7693" y="1828801"/>
              <a:ext cx="7243536" cy="2282707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bn-BD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60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6000" b="1" dirty="0" err="1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gvt</a:t>
              </a:r>
              <a:r>
                <a:rPr lang="en-US" sz="60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6000" b="1" dirty="0" err="1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gv¯ÍvwdRyi</a:t>
              </a:r>
              <a:r>
                <a:rPr lang="en-US" sz="60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6000" b="1" dirty="0" err="1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ingvb</a:t>
              </a:r>
              <a:endParaRPr lang="en-US" sz="6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6000" b="1" dirty="0" err="1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wmwbqi</a:t>
              </a:r>
              <a:r>
                <a:rPr lang="en-US" sz="6000" b="1" dirty="0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6000" b="1" dirty="0" err="1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wkÿK</a:t>
              </a:r>
              <a:r>
                <a:rPr lang="en-US" sz="6000" b="1" dirty="0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,</a:t>
              </a:r>
            </a:p>
            <a:p>
              <a:pPr algn="ctr"/>
              <a:r>
                <a:rPr lang="en-US" sz="6000" b="1" dirty="0" err="1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mvUzwiqv</a:t>
              </a:r>
              <a:r>
                <a:rPr lang="en-US" sz="6000" b="1" dirty="0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6000" b="1" dirty="0" err="1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Av`k</a:t>
              </a:r>
              <a:r>
                <a:rPr lang="en-US" sz="6000" b="1" dirty="0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© </a:t>
              </a:r>
              <a:r>
                <a:rPr lang="en-US" sz="6000" b="1" dirty="0" err="1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cvBjU</a:t>
              </a:r>
              <a:r>
                <a:rPr lang="en-US" sz="6000" b="1" dirty="0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 D”P </a:t>
              </a:r>
              <a:r>
                <a:rPr lang="en-US" sz="6000" b="1" dirty="0" err="1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we`¨vjq</a:t>
              </a:r>
              <a:r>
                <a:rPr lang="en-US" sz="6000" b="1" dirty="0" smtClean="0">
                  <a:solidFill>
                    <a:srgbClr val="11371A"/>
                  </a:solidFill>
                  <a:latin typeface="SutonnyMJ" pitchFamily="2" charset="0"/>
                  <a:cs typeface="SutonnyMJ" pitchFamily="2" charset="0"/>
                </a:rPr>
                <a:t>,</a:t>
              </a:r>
            </a:p>
            <a:p>
              <a:pPr algn="ctr"/>
              <a:r>
                <a:rPr lang="en-US" sz="6000" b="1" dirty="0" err="1" smtClean="0">
                  <a:solidFill>
                    <a:srgbClr val="FF3399"/>
                  </a:solidFill>
                  <a:latin typeface="SutonnyMJ" pitchFamily="2" charset="0"/>
                  <a:cs typeface="SutonnyMJ" pitchFamily="2" charset="0"/>
                </a:rPr>
                <a:t>mvUzwiqv</a:t>
              </a:r>
              <a:r>
                <a:rPr lang="en-US" sz="6000" b="1" dirty="0" smtClean="0">
                  <a:solidFill>
                    <a:srgbClr val="FF3399"/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6000" b="1" dirty="0" err="1" smtClean="0">
                  <a:solidFill>
                    <a:srgbClr val="FF3399"/>
                  </a:solidFill>
                  <a:latin typeface="SutonnyMJ" pitchFamily="2" charset="0"/>
                  <a:cs typeface="SutonnyMJ" pitchFamily="2" charset="0"/>
                </a:rPr>
                <a:t>gvwbKMÄ</a:t>
              </a:r>
              <a:r>
                <a:rPr lang="en-US" sz="6000" b="1" dirty="0" smtClean="0">
                  <a:solidFill>
                    <a:srgbClr val="FF3399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3600" b="1" dirty="0" smtClean="0">
                <a:solidFill>
                  <a:srgbClr val="FF3399"/>
                </a:solidFill>
                <a:latin typeface="NikoshBAN" pitchFamily="2" charset="0"/>
                <a:cs typeface="SutonnyMJ" pitchFamily="2" charset="0"/>
              </a:endParaRPr>
            </a:p>
          </p:txBody>
        </p:sp>
      </p:grpSp>
      <p:pic>
        <p:nvPicPr>
          <p:cNvPr id="12" name="Picture 1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52" y="76200"/>
            <a:ext cx="5188048" cy="3200400"/>
          </a:xfrm>
          <a:prstGeom prst="rect">
            <a:avLst/>
          </a:prstGeom>
        </p:spPr>
      </p:pic>
      <p:pic>
        <p:nvPicPr>
          <p:cNvPr id="13" name="Picture 12" descr="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28700"/>
            <a:ext cx="3657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69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76200" y="228600"/>
            <a:ext cx="9067800" cy="3048000"/>
          </a:xfrm>
          <a:prstGeom prst="downArrow">
            <a:avLst>
              <a:gd name="adj1" fmla="val 50000"/>
              <a:gd name="adj2" fmla="val 53115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9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9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352800"/>
            <a:ext cx="68580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66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 t       </a:t>
            </a:r>
            <a:r>
              <a:rPr lang="en-US" sz="66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Aóg</a:t>
            </a:r>
            <a:endParaRPr lang="en-US" sz="6600" b="1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6600" b="1" dirty="0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  t       </a:t>
            </a:r>
            <a:r>
              <a:rPr lang="en-US" sz="6600" b="1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MwbZ</a:t>
            </a:r>
            <a:endParaRPr lang="en-US" sz="66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t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c¨vUvb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©)</a:t>
            </a:r>
          </a:p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6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  t 45 </a:t>
            </a:r>
            <a:r>
              <a:rPr lang="en-US" sz="66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6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6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3-31__cu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1667"/>
            <a:ext cx="3352800" cy="441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9600"/>
            <a:ext cx="1109663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00600"/>
            <a:ext cx="5181600" cy="9233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জুয়েল আইচ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81000"/>
            <a:ext cx="4038600" cy="9233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286000"/>
            <a:ext cx="1981200" cy="1676400"/>
          </a:xfrm>
          <a:prstGeom prst="rect">
            <a:avLst/>
          </a:prstGeom>
          <a:solidFill>
            <a:srgbClr val="FF0066"/>
          </a:solidFill>
          <a:effectLst>
            <a:glow rad="228600">
              <a:srgbClr val="92D050">
                <a:alpha val="40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791670"/>
            <a:ext cx="2057400" cy="9233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26037"/>
            <a:ext cx="8305800" cy="363176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ম্যাজিক বর্গ  </a:t>
            </a:r>
            <a:endParaRPr lang="en-US" sz="11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7400" y="247471"/>
            <a:ext cx="4876800" cy="1200329"/>
          </a:xfrm>
          <a:prstGeom prst="rect">
            <a:avLst/>
          </a:prstGeom>
          <a:solidFill>
            <a:srgbClr val="C6D8D8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ম্যাজিক বর্গ কী তা বলতে পারবে 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30141"/>
            <a:ext cx="9144000" cy="184665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ক্রমের ম্যাজিক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5400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bn-BD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ম্যাজিক সংখ্যা </a:t>
            </a:r>
            <a:r>
              <a:rPr lang="bn-IN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puz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9600"/>
            <a:ext cx="2819400" cy="2819400"/>
          </a:xfrm>
          <a:prstGeom prst="rect">
            <a:avLst/>
          </a:prstGeom>
        </p:spPr>
      </p:pic>
      <p:pic>
        <p:nvPicPr>
          <p:cNvPr id="8" name="Picture 7" descr="images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09601"/>
            <a:ext cx="273586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s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62400"/>
            <a:ext cx="2850462" cy="2057400"/>
          </a:xfrm>
          <a:prstGeom prst="rect">
            <a:avLst/>
          </a:prstGeom>
        </p:spPr>
      </p:pic>
      <p:pic>
        <p:nvPicPr>
          <p:cNvPr id="10" name="Picture 9" descr="imagespu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038600"/>
            <a:ext cx="2755323" cy="184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5"/>
          <p:cNvGrpSpPr>
            <a:grpSpLocks/>
          </p:cNvGrpSpPr>
          <p:nvPr/>
        </p:nvGrpSpPr>
        <p:grpSpPr bwMode="auto">
          <a:xfrm>
            <a:off x="1260475" y="3197225"/>
            <a:ext cx="2133600" cy="2033588"/>
            <a:chOff x="785" y="1630"/>
            <a:chExt cx="1344" cy="1281"/>
          </a:xfrm>
        </p:grpSpPr>
        <p:sp>
          <p:nvSpPr>
            <p:cNvPr id="104" name="AutoShape 6"/>
            <p:cNvSpPr>
              <a:spLocks noChangeArrowheads="1"/>
            </p:cNvSpPr>
            <p:nvPr/>
          </p:nvSpPr>
          <p:spPr bwMode="auto">
            <a:xfrm>
              <a:off x="785" y="1630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AutoShape 7"/>
            <p:cNvSpPr>
              <a:spLocks noChangeArrowheads="1"/>
            </p:cNvSpPr>
            <p:nvPr/>
          </p:nvSpPr>
          <p:spPr bwMode="auto">
            <a:xfrm>
              <a:off x="1233" y="1630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AutoShape 8"/>
            <p:cNvSpPr>
              <a:spLocks noChangeArrowheads="1"/>
            </p:cNvSpPr>
            <p:nvPr/>
          </p:nvSpPr>
          <p:spPr bwMode="auto">
            <a:xfrm>
              <a:off x="1681" y="1630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AutoShape 9"/>
            <p:cNvSpPr>
              <a:spLocks noChangeArrowheads="1"/>
            </p:cNvSpPr>
            <p:nvPr/>
          </p:nvSpPr>
          <p:spPr bwMode="auto">
            <a:xfrm>
              <a:off x="785" y="2057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AutoShape 10"/>
            <p:cNvSpPr>
              <a:spLocks noChangeArrowheads="1"/>
            </p:cNvSpPr>
            <p:nvPr/>
          </p:nvSpPr>
          <p:spPr bwMode="auto">
            <a:xfrm>
              <a:off x="1233" y="2057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AutoShape 11"/>
            <p:cNvSpPr>
              <a:spLocks noChangeArrowheads="1"/>
            </p:cNvSpPr>
            <p:nvPr/>
          </p:nvSpPr>
          <p:spPr bwMode="auto">
            <a:xfrm>
              <a:off x="1681" y="2057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AutoShape 12"/>
            <p:cNvSpPr>
              <a:spLocks noChangeArrowheads="1"/>
            </p:cNvSpPr>
            <p:nvPr/>
          </p:nvSpPr>
          <p:spPr bwMode="auto">
            <a:xfrm>
              <a:off x="785" y="2484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AutoShape 13"/>
            <p:cNvSpPr>
              <a:spLocks noChangeArrowheads="1"/>
            </p:cNvSpPr>
            <p:nvPr/>
          </p:nvSpPr>
          <p:spPr bwMode="auto">
            <a:xfrm>
              <a:off x="1233" y="2484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2" name="AutoShape 14"/>
            <p:cNvSpPr>
              <a:spLocks noChangeArrowheads="1"/>
            </p:cNvSpPr>
            <p:nvPr/>
          </p:nvSpPr>
          <p:spPr bwMode="auto">
            <a:xfrm>
              <a:off x="1681" y="2484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3" name="Group 15"/>
          <p:cNvGrpSpPr>
            <a:grpSpLocks/>
          </p:cNvGrpSpPr>
          <p:nvPr/>
        </p:nvGrpSpPr>
        <p:grpSpPr bwMode="auto">
          <a:xfrm>
            <a:off x="549275" y="2559050"/>
            <a:ext cx="3556000" cy="3349625"/>
            <a:chOff x="337" y="1228"/>
            <a:chExt cx="2240" cy="2110"/>
          </a:xfrm>
        </p:grpSpPr>
        <p:sp>
          <p:nvSpPr>
            <p:cNvPr id="114" name="AutoShape 16"/>
            <p:cNvSpPr>
              <a:spLocks noChangeArrowheads="1"/>
            </p:cNvSpPr>
            <p:nvPr/>
          </p:nvSpPr>
          <p:spPr bwMode="auto">
            <a:xfrm>
              <a:off x="2129" y="2057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utoShape 17"/>
            <p:cNvSpPr>
              <a:spLocks noChangeArrowheads="1"/>
            </p:cNvSpPr>
            <p:nvPr/>
          </p:nvSpPr>
          <p:spPr bwMode="auto">
            <a:xfrm>
              <a:off x="1233" y="2911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AutoShape 18"/>
            <p:cNvSpPr>
              <a:spLocks noChangeArrowheads="1"/>
            </p:cNvSpPr>
            <p:nvPr/>
          </p:nvSpPr>
          <p:spPr bwMode="auto">
            <a:xfrm>
              <a:off x="337" y="2057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19"/>
            <p:cNvSpPr>
              <a:spLocks noChangeArrowheads="1"/>
            </p:cNvSpPr>
            <p:nvPr/>
          </p:nvSpPr>
          <p:spPr bwMode="auto">
            <a:xfrm>
              <a:off x="1233" y="1228"/>
              <a:ext cx="448" cy="427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20"/>
          <p:cNvGrpSpPr>
            <a:grpSpLocks/>
          </p:cNvGrpSpPr>
          <p:nvPr/>
        </p:nvGrpSpPr>
        <p:grpSpPr bwMode="auto">
          <a:xfrm>
            <a:off x="622300" y="2611440"/>
            <a:ext cx="2062163" cy="1952627"/>
            <a:chOff x="383" y="1261"/>
            <a:chExt cx="1299" cy="1230"/>
          </a:xfrm>
        </p:grpSpPr>
        <p:sp>
          <p:nvSpPr>
            <p:cNvPr id="119" name="Text Box 21"/>
            <p:cNvSpPr txBox="1">
              <a:spLocks noChangeArrowheads="1"/>
            </p:cNvSpPr>
            <p:nvPr/>
          </p:nvSpPr>
          <p:spPr bwMode="auto">
            <a:xfrm>
              <a:off x="383" y="2084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20" name="Text Box 22"/>
            <p:cNvSpPr txBox="1">
              <a:spLocks noChangeArrowheads="1"/>
            </p:cNvSpPr>
            <p:nvPr/>
          </p:nvSpPr>
          <p:spPr bwMode="auto">
            <a:xfrm>
              <a:off x="806" y="1644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21" name="Text Box 23"/>
            <p:cNvSpPr txBox="1">
              <a:spLocks noChangeArrowheads="1"/>
            </p:cNvSpPr>
            <p:nvPr/>
          </p:nvSpPr>
          <p:spPr bwMode="auto">
            <a:xfrm>
              <a:off x="1274" y="1261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</p:grpSp>
      <p:grpSp>
        <p:nvGrpSpPr>
          <p:cNvPr id="122" name="Group 24"/>
          <p:cNvGrpSpPr>
            <a:grpSpLocks/>
          </p:cNvGrpSpPr>
          <p:nvPr/>
        </p:nvGrpSpPr>
        <p:grpSpPr bwMode="auto">
          <a:xfrm>
            <a:off x="1312863" y="3238501"/>
            <a:ext cx="2033587" cy="2009776"/>
            <a:chOff x="818" y="1656"/>
            <a:chExt cx="1281" cy="1266"/>
          </a:xfrm>
        </p:grpSpPr>
        <p:sp>
          <p:nvSpPr>
            <p:cNvPr id="123" name="Text Box 25"/>
            <p:cNvSpPr txBox="1">
              <a:spLocks noChangeArrowheads="1"/>
            </p:cNvSpPr>
            <p:nvPr/>
          </p:nvSpPr>
          <p:spPr bwMode="auto">
            <a:xfrm>
              <a:off x="818" y="2515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124" name="Text Box 26"/>
            <p:cNvSpPr txBox="1">
              <a:spLocks noChangeArrowheads="1"/>
            </p:cNvSpPr>
            <p:nvPr/>
          </p:nvSpPr>
          <p:spPr bwMode="auto">
            <a:xfrm>
              <a:off x="1269" y="2075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125" name="Text Box 27"/>
            <p:cNvSpPr txBox="1">
              <a:spLocks noChangeArrowheads="1"/>
            </p:cNvSpPr>
            <p:nvPr/>
          </p:nvSpPr>
          <p:spPr bwMode="auto">
            <a:xfrm>
              <a:off x="1691" y="1656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</p:grpSp>
      <p:grpSp>
        <p:nvGrpSpPr>
          <p:cNvPr id="126" name="Group 28"/>
          <p:cNvGrpSpPr>
            <a:grpSpLocks/>
          </p:cNvGrpSpPr>
          <p:nvPr/>
        </p:nvGrpSpPr>
        <p:grpSpPr bwMode="auto">
          <a:xfrm>
            <a:off x="2028825" y="3938589"/>
            <a:ext cx="2062163" cy="2009776"/>
            <a:chOff x="1269" y="2097"/>
            <a:chExt cx="1299" cy="1266"/>
          </a:xfrm>
        </p:grpSpPr>
        <p:sp>
          <p:nvSpPr>
            <p:cNvPr id="127" name="Text Box 29"/>
            <p:cNvSpPr txBox="1">
              <a:spLocks noChangeArrowheads="1"/>
            </p:cNvSpPr>
            <p:nvPr/>
          </p:nvSpPr>
          <p:spPr bwMode="auto">
            <a:xfrm>
              <a:off x="1269" y="2956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7</a:t>
              </a:r>
            </a:p>
          </p:txBody>
        </p:sp>
        <p:sp>
          <p:nvSpPr>
            <p:cNvPr id="128" name="Text Box 30"/>
            <p:cNvSpPr txBox="1">
              <a:spLocks noChangeArrowheads="1"/>
            </p:cNvSpPr>
            <p:nvPr/>
          </p:nvSpPr>
          <p:spPr bwMode="auto">
            <a:xfrm>
              <a:off x="1709" y="2505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sp>
          <p:nvSpPr>
            <p:cNvPr id="129" name="Text Box 31"/>
            <p:cNvSpPr txBox="1">
              <a:spLocks noChangeArrowheads="1"/>
            </p:cNvSpPr>
            <p:nvPr/>
          </p:nvSpPr>
          <p:spPr bwMode="auto">
            <a:xfrm>
              <a:off x="2160" y="2097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9</a:t>
              </a:r>
            </a:p>
          </p:txBody>
        </p:sp>
      </p:grpSp>
      <p:grpSp>
        <p:nvGrpSpPr>
          <p:cNvPr id="130" name="Group 32"/>
          <p:cNvGrpSpPr>
            <a:grpSpLocks/>
          </p:cNvGrpSpPr>
          <p:nvPr/>
        </p:nvGrpSpPr>
        <p:grpSpPr bwMode="auto">
          <a:xfrm>
            <a:off x="4397375" y="3203574"/>
            <a:ext cx="3706813" cy="2038350"/>
            <a:chOff x="2761" y="1616"/>
            <a:chExt cx="2335" cy="1284"/>
          </a:xfrm>
        </p:grpSpPr>
        <p:sp>
          <p:nvSpPr>
            <p:cNvPr id="131" name="Line 33"/>
            <p:cNvSpPr>
              <a:spLocks noChangeShapeType="1"/>
            </p:cNvSpPr>
            <p:nvPr/>
          </p:nvSpPr>
          <p:spPr bwMode="auto">
            <a:xfrm>
              <a:off x="2761" y="2258"/>
              <a:ext cx="75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2" name="Group 34"/>
            <p:cNvGrpSpPr>
              <a:grpSpLocks/>
            </p:cNvGrpSpPr>
            <p:nvPr/>
          </p:nvGrpSpPr>
          <p:grpSpPr bwMode="auto">
            <a:xfrm>
              <a:off x="3752" y="1616"/>
              <a:ext cx="1344" cy="1284"/>
              <a:chOff x="3752" y="1616"/>
              <a:chExt cx="1344" cy="1284"/>
            </a:xfrm>
          </p:grpSpPr>
          <p:grpSp>
            <p:nvGrpSpPr>
              <p:cNvPr id="133" name="Group 35"/>
              <p:cNvGrpSpPr>
                <a:grpSpLocks/>
              </p:cNvGrpSpPr>
              <p:nvPr/>
            </p:nvGrpSpPr>
            <p:grpSpPr bwMode="auto">
              <a:xfrm>
                <a:off x="3752" y="1616"/>
                <a:ext cx="1344" cy="1281"/>
                <a:chOff x="785" y="1630"/>
                <a:chExt cx="1344" cy="1281"/>
              </a:xfrm>
            </p:grpSpPr>
            <p:sp>
              <p:nvSpPr>
                <p:cNvPr id="139" name="AutoShape 36"/>
                <p:cNvSpPr>
                  <a:spLocks noChangeArrowheads="1"/>
                </p:cNvSpPr>
                <p:nvPr/>
              </p:nvSpPr>
              <p:spPr bwMode="auto">
                <a:xfrm>
                  <a:off x="785" y="1630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0" name="AutoShape 37"/>
                <p:cNvSpPr>
                  <a:spLocks noChangeArrowheads="1"/>
                </p:cNvSpPr>
                <p:nvPr/>
              </p:nvSpPr>
              <p:spPr bwMode="auto">
                <a:xfrm>
                  <a:off x="1233" y="1630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1" name="AutoShape 38"/>
                <p:cNvSpPr>
                  <a:spLocks noChangeArrowheads="1"/>
                </p:cNvSpPr>
                <p:nvPr/>
              </p:nvSpPr>
              <p:spPr bwMode="auto">
                <a:xfrm>
                  <a:off x="1681" y="1630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2" name="AutoShape 39"/>
                <p:cNvSpPr>
                  <a:spLocks noChangeArrowheads="1"/>
                </p:cNvSpPr>
                <p:nvPr/>
              </p:nvSpPr>
              <p:spPr bwMode="auto">
                <a:xfrm>
                  <a:off x="785" y="2057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3" name="AutoShape 40"/>
                <p:cNvSpPr>
                  <a:spLocks noChangeArrowheads="1"/>
                </p:cNvSpPr>
                <p:nvPr/>
              </p:nvSpPr>
              <p:spPr bwMode="auto">
                <a:xfrm>
                  <a:off x="1233" y="2057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4" name="AutoShape 41"/>
                <p:cNvSpPr>
                  <a:spLocks noChangeArrowheads="1"/>
                </p:cNvSpPr>
                <p:nvPr/>
              </p:nvSpPr>
              <p:spPr bwMode="auto">
                <a:xfrm>
                  <a:off x="1681" y="2057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5" name="AutoShape 42"/>
                <p:cNvSpPr>
                  <a:spLocks noChangeArrowheads="1"/>
                </p:cNvSpPr>
                <p:nvPr/>
              </p:nvSpPr>
              <p:spPr bwMode="auto">
                <a:xfrm>
                  <a:off x="785" y="2484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6" name="AutoShape 43"/>
                <p:cNvSpPr>
                  <a:spLocks noChangeArrowheads="1"/>
                </p:cNvSpPr>
                <p:nvPr/>
              </p:nvSpPr>
              <p:spPr bwMode="auto">
                <a:xfrm>
                  <a:off x="1233" y="2484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7" name="AutoShape 44"/>
                <p:cNvSpPr>
                  <a:spLocks noChangeArrowheads="1"/>
                </p:cNvSpPr>
                <p:nvPr/>
              </p:nvSpPr>
              <p:spPr bwMode="auto">
                <a:xfrm>
                  <a:off x="1681" y="2484"/>
                  <a:ext cx="448" cy="427"/>
                </a:xfrm>
                <a:prstGeom prst="bevel">
                  <a:avLst>
                    <a:gd name="adj" fmla="val 12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34" name="Text Box 45"/>
              <p:cNvSpPr txBox="1">
                <a:spLocks noChangeArrowheads="1"/>
              </p:cNvSpPr>
              <p:nvPr/>
            </p:nvSpPr>
            <p:spPr bwMode="auto">
              <a:xfrm>
                <a:off x="3773" y="1667"/>
                <a:ext cx="40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36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135" name="Text Box 46"/>
              <p:cNvSpPr txBox="1">
                <a:spLocks noChangeArrowheads="1"/>
              </p:cNvSpPr>
              <p:nvPr/>
            </p:nvSpPr>
            <p:spPr bwMode="auto">
              <a:xfrm>
                <a:off x="3785" y="2493"/>
                <a:ext cx="40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36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sp>
            <p:nvSpPr>
              <p:cNvPr id="136" name="Text Box 47"/>
              <p:cNvSpPr txBox="1">
                <a:spLocks noChangeArrowheads="1"/>
              </p:cNvSpPr>
              <p:nvPr/>
            </p:nvSpPr>
            <p:spPr bwMode="auto">
              <a:xfrm>
                <a:off x="4236" y="2076"/>
                <a:ext cx="40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36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37" name="Text Box 48"/>
              <p:cNvSpPr txBox="1">
                <a:spLocks noChangeArrowheads="1"/>
              </p:cNvSpPr>
              <p:nvPr/>
            </p:nvSpPr>
            <p:spPr bwMode="auto">
              <a:xfrm>
                <a:off x="4658" y="1642"/>
                <a:ext cx="40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36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sp>
            <p:nvSpPr>
              <p:cNvPr id="138" name="Text Box 49"/>
              <p:cNvSpPr txBox="1">
                <a:spLocks noChangeArrowheads="1"/>
              </p:cNvSpPr>
              <p:nvPr/>
            </p:nvSpPr>
            <p:spPr bwMode="auto">
              <a:xfrm>
                <a:off x="4676" y="2483"/>
                <a:ext cx="40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36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</p:grpSp>
      </p:grpSp>
      <p:grpSp>
        <p:nvGrpSpPr>
          <p:cNvPr id="148" name="Group 50"/>
          <p:cNvGrpSpPr>
            <a:grpSpLocks/>
          </p:cNvGrpSpPr>
          <p:nvPr/>
        </p:nvGrpSpPr>
        <p:grpSpPr bwMode="auto">
          <a:xfrm>
            <a:off x="5991225" y="3268663"/>
            <a:ext cx="2106613" cy="1968501"/>
            <a:chOff x="3774" y="1657"/>
            <a:chExt cx="1327" cy="1240"/>
          </a:xfrm>
        </p:grpSpPr>
        <p:sp>
          <p:nvSpPr>
            <p:cNvPr id="149" name="Text Box 51"/>
            <p:cNvSpPr txBox="1">
              <a:spLocks noChangeArrowheads="1"/>
            </p:cNvSpPr>
            <p:nvPr/>
          </p:nvSpPr>
          <p:spPr bwMode="auto">
            <a:xfrm>
              <a:off x="4245" y="1657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7</a:t>
              </a:r>
            </a:p>
          </p:txBody>
        </p:sp>
        <p:sp>
          <p:nvSpPr>
            <p:cNvPr id="150" name="Text Box 52"/>
            <p:cNvSpPr txBox="1">
              <a:spLocks noChangeArrowheads="1"/>
            </p:cNvSpPr>
            <p:nvPr/>
          </p:nvSpPr>
          <p:spPr bwMode="auto">
            <a:xfrm>
              <a:off x="3774" y="2075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9</a:t>
              </a:r>
            </a:p>
          </p:txBody>
        </p:sp>
        <p:sp>
          <p:nvSpPr>
            <p:cNvPr id="151" name="Text Box 53"/>
            <p:cNvSpPr txBox="1">
              <a:spLocks noChangeArrowheads="1"/>
            </p:cNvSpPr>
            <p:nvPr/>
          </p:nvSpPr>
          <p:spPr bwMode="auto">
            <a:xfrm>
              <a:off x="4693" y="2085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52" name="Text Box 54"/>
            <p:cNvSpPr txBox="1">
              <a:spLocks noChangeArrowheads="1"/>
            </p:cNvSpPr>
            <p:nvPr/>
          </p:nvSpPr>
          <p:spPr bwMode="auto">
            <a:xfrm>
              <a:off x="4222" y="2490"/>
              <a:ext cx="4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876800" y="2590800"/>
            <a:ext cx="4267200" cy="3694331"/>
            <a:chOff x="4876800" y="2590800"/>
            <a:chExt cx="4267200" cy="3694331"/>
          </a:xfrm>
        </p:grpSpPr>
        <p:sp>
          <p:nvSpPr>
            <p:cNvPr id="162" name="Text Box 45"/>
            <p:cNvSpPr txBox="1">
              <a:spLocks noChangeArrowheads="1"/>
            </p:cNvSpPr>
            <p:nvPr/>
          </p:nvSpPr>
          <p:spPr bwMode="auto">
            <a:xfrm>
              <a:off x="7315200" y="25908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7" name="Text Box 45"/>
            <p:cNvSpPr txBox="1">
              <a:spLocks noChangeArrowheads="1"/>
            </p:cNvSpPr>
            <p:nvPr/>
          </p:nvSpPr>
          <p:spPr bwMode="auto">
            <a:xfrm>
              <a:off x="8001000" y="39624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1" name="Text Box 45"/>
            <p:cNvSpPr txBox="1">
              <a:spLocks noChangeArrowheads="1"/>
            </p:cNvSpPr>
            <p:nvPr/>
          </p:nvSpPr>
          <p:spPr bwMode="auto">
            <a:xfrm>
              <a:off x="8077200" y="44958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5" name="Text Box 45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9" name="Text Box 45"/>
            <p:cNvSpPr txBox="1">
              <a:spLocks noChangeArrowheads="1"/>
            </p:cNvSpPr>
            <p:nvPr/>
          </p:nvSpPr>
          <p:spPr bwMode="auto">
            <a:xfrm>
              <a:off x="6629400" y="25908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1" name="Text Box 45"/>
            <p:cNvSpPr txBox="1">
              <a:spLocks noChangeArrowheads="1"/>
            </p:cNvSpPr>
            <p:nvPr/>
          </p:nvSpPr>
          <p:spPr bwMode="auto">
            <a:xfrm>
              <a:off x="8001000" y="32004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2" name="Text Box 45"/>
            <p:cNvSpPr txBox="1">
              <a:spLocks noChangeArrowheads="1"/>
            </p:cNvSpPr>
            <p:nvPr/>
          </p:nvSpPr>
          <p:spPr bwMode="auto">
            <a:xfrm>
              <a:off x="5943600" y="51054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7" name="Text Box 45"/>
            <p:cNvSpPr txBox="1">
              <a:spLocks noChangeArrowheads="1"/>
            </p:cNvSpPr>
            <p:nvPr/>
          </p:nvSpPr>
          <p:spPr bwMode="auto">
            <a:xfrm>
              <a:off x="6629400" y="51054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2" name="Text Box 45"/>
            <p:cNvSpPr txBox="1">
              <a:spLocks noChangeArrowheads="1"/>
            </p:cNvSpPr>
            <p:nvPr/>
          </p:nvSpPr>
          <p:spPr bwMode="auto">
            <a:xfrm>
              <a:off x="7315200" y="51054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8066337" y="5356799"/>
              <a:ext cx="1077663" cy="775932"/>
              <a:chOff x="8066337" y="5356799"/>
              <a:chExt cx="1077663" cy="775932"/>
            </a:xfrm>
          </p:grpSpPr>
          <p:sp>
            <p:nvSpPr>
              <p:cNvPr id="203" name="Text Box 45"/>
              <p:cNvSpPr txBox="1">
                <a:spLocks noChangeArrowheads="1"/>
              </p:cNvSpPr>
              <p:nvPr/>
            </p:nvSpPr>
            <p:spPr bwMode="auto">
              <a:xfrm>
                <a:off x="8307597" y="5486400"/>
                <a:ext cx="83640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GB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4" name="Right Arrow 203"/>
              <p:cNvSpPr/>
              <p:nvPr/>
            </p:nvSpPr>
            <p:spPr>
              <a:xfrm rot="2202021">
                <a:off x="8066337" y="5356799"/>
                <a:ext cx="650349" cy="115698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Text Box 45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836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GB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9" name="Right Arrow 208"/>
            <p:cNvSpPr/>
            <p:nvPr/>
          </p:nvSpPr>
          <p:spPr>
            <a:xfrm rot="7670662">
              <a:off x="5330209" y="5492227"/>
              <a:ext cx="650349" cy="1156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2362200" y="0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bn-BD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ক্রমের ম্যাজিক বর্গ</a:t>
            </a:r>
            <a:endParaRPr lang="en-US" sz="5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800915" y="2438399"/>
            <a:ext cx="4038286" cy="2743195"/>
            <a:chOff x="3030" y="1737"/>
            <a:chExt cx="2297" cy="1525"/>
          </a:xfrm>
        </p:grpSpPr>
        <p:grpSp>
          <p:nvGrpSpPr>
            <p:cNvPr id="17" name="Group 95"/>
            <p:cNvGrpSpPr>
              <a:grpSpLocks/>
            </p:cNvGrpSpPr>
            <p:nvPr/>
          </p:nvGrpSpPr>
          <p:grpSpPr bwMode="auto">
            <a:xfrm>
              <a:off x="3755" y="1737"/>
              <a:ext cx="1572" cy="1525"/>
              <a:chOff x="3755" y="1737"/>
              <a:chExt cx="1572" cy="1525"/>
            </a:xfrm>
          </p:grpSpPr>
          <p:sp>
            <p:nvSpPr>
              <p:cNvPr id="334" name="AutoShape 96"/>
              <p:cNvSpPr>
                <a:spLocks noChangeArrowheads="1"/>
              </p:cNvSpPr>
              <p:nvPr/>
            </p:nvSpPr>
            <p:spPr bwMode="auto">
              <a:xfrm>
                <a:off x="3787" y="1737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5" name="AutoShape 97"/>
              <p:cNvSpPr>
                <a:spLocks noChangeArrowheads="1"/>
              </p:cNvSpPr>
              <p:nvPr/>
            </p:nvSpPr>
            <p:spPr bwMode="auto">
              <a:xfrm>
                <a:off x="4089" y="1737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6" name="AutoShape 98"/>
              <p:cNvSpPr>
                <a:spLocks noChangeArrowheads="1"/>
              </p:cNvSpPr>
              <p:nvPr/>
            </p:nvSpPr>
            <p:spPr bwMode="auto">
              <a:xfrm>
                <a:off x="4391" y="1737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7" name="AutoShape 99"/>
              <p:cNvSpPr>
                <a:spLocks noChangeArrowheads="1"/>
              </p:cNvSpPr>
              <p:nvPr/>
            </p:nvSpPr>
            <p:spPr bwMode="auto">
              <a:xfrm>
                <a:off x="4693" y="1737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8" name="AutoShape 100"/>
              <p:cNvSpPr>
                <a:spLocks noChangeArrowheads="1"/>
              </p:cNvSpPr>
              <p:nvPr/>
            </p:nvSpPr>
            <p:spPr bwMode="auto">
              <a:xfrm>
                <a:off x="4995" y="1737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9" name="AutoShape 101"/>
              <p:cNvSpPr>
                <a:spLocks noChangeArrowheads="1"/>
              </p:cNvSpPr>
              <p:nvPr/>
            </p:nvSpPr>
            <p:spPr bwMode="auto">
              <a:xfrm>
                <a:off x="3787" y="2039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0" name="AutoShape 102"/>
              <p:cNvSpPr>
                <a:spLocks noChangeArrowheads="1"/>
              </p:cNvSpPr>
              <p:nvPr/>
            </p:nvSpPr>
            <p:spPr bwMode="auto">
              <a:xfrm>
                <a:off x="4089" y="2039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1" name="AutoShape 103"/>
              <p:cNvSpPr>
                <a:spLocks noChangeArrowheads="1"/>
              </p:cNvSpPr>
              <p:nvPr/>
            </p:nvSpPr>
            <p:spPr bwMode="auto">
              <a:xfrm>
                <a:off x="4391" y="2039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2" name="AutoShape 104"/>
              <p:cNvSpPr>
                <a:spLocks noChangeArrowheads="1"/>
              </p:cNvSpPr>
              <p:nvPr/>
            </p:nvSpPr>
            <p:spPr bwMode="auto">
              <a:xfrm>
                <a:off x="4693" y="2039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3" name="AutoShape 105"/>
              <p:cNvSpPr>
                <a:spLocks noChangeArrowheads="1"/>
              </p:cNvSpPr>
              <p:nvPr/>
            </p:nvSpPr>
            <p:spPr bwMode="auto">
              <a:xfrm>
                <a:off x="4995" y="2039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4" name="AutoShape 106"/>
              <p:cNvSpPr>
                <a:spLocks noChangeArrowheads="1"/>
              </p:cNvSpPr>
              <p:nvPr/>
            </p:nvSpPr>
            <p:spPr bwMode="auto">
              <a:xfrm>
                <a:off x="3787" y="2341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5" name="AutoShape 107"/>
              <p:cNvSpPr>
                <a:spLocks noChangeArrowheads="1"/>
              </p:cNvSpPr>
              <p:nvPr/>
            </p:nvSpPr>
            <p:spPr bwMode="auto">
              <a:xfrm>
                <a:off x="4089" y="2341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6" name="AutoShape 108"/>
              <p:cNvSpPr>
                <a:spLocks noChangeArrowheads="1"/>
              </p:cNvSpPr>
              <p:nvPr/>
            </p:nvSpPr>
            <p:spPr bwMode="auto">
              <a:xfrm>
                <a:off x="4391" y="2341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7" name="AutoShape 109"/>
              <p:cNvSpPr>
                <a:spLocks noChangeArrowheads="1"/>
              </p:cNvSpPr>
              <p:nvPr/>
            </p:nvSpPr>
            <p:spPr bwMode="auto">
              <a:xfrm>
                <a:off x="4693" y="2341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8" name="AutoShape 110"/>
              <p:cNvSpPr>
                <a:spLocks noChangeArrowheads="1"/>
              </p:cNvSpPr>
              <p:nvPr/>
            </p:nvSpPr>
            <p:spPr bwMode="auto">
              <a:xfrm>
                <a:off x="4995" y="2341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9" name="AutoShape 111"/>
              <p:cNvSpPr>
                <a:spLocks noChangeArrowheads="1"/>
              </p:cNvSpPr>
              <p:nvPr/>
            </p:nvSpPr>
            <p:spPr bwMode="auto">
              <a:xfrm>
                <a:off x="3787" y="2643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0" name="AutoShape 112"/>
              <p:cNvSpPr>
                <a:spLocks noChangeArrowheads="1"/>
              </p:cNvSpPr>
              <p:nvPr/>
            </p:nvSpPr>
            <p:spPr bwMode="auto">
              <a:xfrm>
                <a:off x="4089" y="2643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1" name="AutoShape 113"/>
              <p:cNvSpPr>
                <a:spLocks noChangeArrowheads="1"/>
              </p:cNvSpPr>
              <p:nvPr/>
            </p:nvSpPr>
            <p:spPr bwMode="auto">
              <a:xfrm>
                <a:off x="4391" y="2643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2" name="AutoShape 114"/>
              <p:cNvSpPr>
                <a:spLocks noChangeArrowheads="1"/>
              </p:cNvSpPr>
              <p:nvPr/>
            </p:nvSpPr>
            <p:spPr bwMode="auto">
              <a:xfrm>
                <a:off x="4693" y="2643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3" name="AutoShape 115"/>
              <p:cNvSpPr>
                <a:spLocks noChangeArrowheads="1"/>
              </p:cNvSpPr>
              <p:nvPr/>
            </p:nvSpPr>
            <p:spPr bwMode="auto">
              <a:xfrm>
                <a:off x="4995" y="2643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4" name="AutoShape 116"/>
              <p:cNvSpPr>
                <a:spLocks noChangeArrowheads="1"/>
              </p:cNvSpPr>
              <p:nvPr/>
            </p:nvSpPr>
            <p:spPr bwMode="auto">
              <a:xfrm>
                <a:off x="3787" y="2945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5" name="AutoShape 117"/>
              <p:cNvSpPr>
                <a:spLocks noChangeArrowheads="1"/>
              </p:cNvSpPr>
              <p:nvPr/>
            </p:nvSpPr>
            <p:spPr bwMode="auto">
              <a:xfrm>
                <a:off x="4089" y="2945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6" name="AutoShape 118"/>
              <p:cNvSpPr>
                <a:spLocks noChangeArrowheads="1"/>
              </p:cNvSpPr>
              <p:nvPr/>
            </p:nvSpPr>
            <p:spPr bwMode="auto">
              <a:xfrm>
                <a:off x="4391" y="2945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7" name="AutoShape 119"/>
              <p:cNvSpPr>
                <a:spLocks noChangeArrowheads="1"/>
              </p:cNvSpPr>
              <p:nvPr/>
            </p:nvSpPr>
            <p:spPr bwMode="auto">
              <a:xfrm>
                <a:off x="4693" y="2945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8" name="AutoShape 120"/>
              <p:cNvSpPr>
                <a:spLocks noChangeArrowheads="1"/>
              </p:cNvSpPr>
              <p:nvPr/>
            </p:nvSpPr>
            <p:spPr bwMode="auto">
              <a:xfrm>
                <a:off x="4995" y="2945"/>
                <a:ext cx="302" cy="302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9" name="Text Box 121"/>
              <p:cNvSpPr txBox="1">
                <a:spLocks noChangeArrowheads="1"/>
              </p:cNvSpPr>
              <p:nvPr/>
            </p:nvSpPr>
            <p:spPr bwMode="auto">
              <a:xfrm>
                <a:off x="3755" y="1747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360" name="Text Box 122"/>
              <p:cNvSpPr txBox="1">
                <a:spLocks noChangeArrowheads="1"/>
              </p:cNvSpPr>
              <p:nvPr/>
            </p:nvSpPr>
            <p:spPr bwMode="auto">
              <a:xfrm>
                <a:off x="3767" y="2359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sp>
            <p:nvSpPr>
              <p:cNvPr id="361" name="Text Box 123"/>
              <p:cNvSpPr txBox="1">
                <a:spLocks noChangeArrowheads="1"/>
              </p:cNvSpPr>
              <p:nvPr/>
            </p:nvSpPr>
            <p:spPr bwMode="auto">
              <a:xfrm>
                <a:off x="4067" y="2053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sp>
            <p:nvSpPr>
              <p:cNvPr id="362" name="Text Box 124"/>
              <p:cNvSpPr txBox="1">
                <a:spLocks noChangeArrowheads="1"/>
              </p:cNvSpPr>
              <p:nvPr/>
            </p:nvSpPr>
            <p:spPr bwMode="auto">
              <a:xfrm>
                <a:off x="4367" y="1753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sp>
            <p:nvSpPr>
              <p:cNvPr id="363" name="Text Box 125"/>
              <p:cNvSpPr txBox="1">
                <a:spLocks noChangeArrowheads="1"/>
              </p:cNvSpPr>
              <p:nvPr/>
            </p:nvSpPr>
            <p:spPr bwMode="auto">
              <a:xfrm>
                <a:off x="3761" y="2959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11</a:t>
                </a:r>
              </a:p>
            </p:txBody>
          </p:sp>
          <p:sp>
            <p:nvSpPr>
              <p:cNvPr id="364" name="Text Box 126"/>
              <p:cNvSpPr txBox="1">
                <a:spLocks noChangeArrowheads="1"/>
              </p:cNvSpPr>
              <p:nvPr/>
            </p:nvSpPr>
            <p:spPr bwMode="auto">
              <a:xfrm>
                <a:off x="4079" y="2671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12</a:t>
                </a:r>
              </a:p>
            </p:txBody>
          </p:sp>
          <p:sp>
            <p:nvSpPr>
              <p:cNvPr id="365" name="Text Box 127"/>
              <p:cNvSpPr txBox="1">
                <a:spLocks noChangeArrowheads="1"/>
              </p:cNvSpPr>
              <p:nvPr/>
            </p:nvSpPr>
            <p:spPr bwMode="auto">
              <a:xfrm>
                <a:off x="4379" y="23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>
                    <a:latin typeface="NikoshBAN" pitchFamily="2" charset="0"/>
                    <a:cs typeface="NikoshBAN" pitchFamily="2" charset="0"/>
                  </a:rPr>
                  <a:t>13</a:t>
                </a:r>
              </a:p>
            </p:txBody>
          </p:sp>
          <p:sp>
            <p:nvSpPr>
              <p:cNvPr id="366" name="Text Box 128"/>
              <p:cNvSpPr txBox="1">
                <a:spLocks noChangeArrowheads="1"/>
              </p:cNvSpPr>
              <p:nvPr/>
            </p:nvSpPr>
            <p:spPr bwMode="auto">
              <a:xfrm>
                <a:off x="4679" y="20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>
                    <a:latin typeface="NikoshBAN" pitchFamily="2" charset="0"/>
                    <a:cs typeface="NikoshBAN" pitchFamily="2" charset="0"/>
                  </a:rPr>
                  <a:t>14</a:t>
                </a:r>
              </a:p>
            </p:txBody>
          </p:sp>
          <p:sp>
            <p:nvSpPr>
              <p:cNvPr id="367" name="Text Box 129"/>
              <p:cNvSpPr txBox="1">
                <a:spLocks noChangeArrowheads="1"/>
              </p:cNvSpPr>
              <p:nvPr/>
            </p:nvSpPr>
            <p:spPr bwMode="auto">
              <a:xfrm>
                <a:off x="4967" y="17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>
                    <a:latin typeface="NikoshBAN" pitchFamily="2" charset="0"/>
                    <a:cs typeface="NikoshBAN" pitchFamily="2" charset="0"/>
                  </a:rPr>
                  <a:t>15</a:t>
                </a:r>
              </a:p>
            </p:txBody>
          </p:sp>
          <p:sp>
            <p:nvSpPr>
              <p:cNvPr id="368" name="Text Box 130"/>
              <p:cNvSpPr txBox="1">
                <a:spLocks noChangeArrowheads="1"/>
              </p:cNvSpPr>
              <p:nvPr/>
            </p:nvSpPr>
            <p:spPr bwMode="auto">
              <a:xfrm>
                <a:off x="4379" y="2965"/>
                <a:ext cx="348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17</a:t>
                </a:r>
              </a:p>
            </p:txBody>
          </p:sp>
          <p:sp>
            <p:nvSpPr>
              <p:cNvPr id="369" name="Text Box 131"/>
              <p:cNvSpPr txBox="1">
                <a:spLocks noChangeArrowheads="1"/>
              </p:cNvSpPr>
              <p:nvPr/>
            </p:nvSpPr>
            <p:spPr bwMode="auto">
              <a:xfrm>
                <a:off x="4679" y="26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18</a:t>
                </a:r>
              </a:p>
            </p:txBody>
          </p:sp>
          <p:sp>
            <p:nvSpPr>
              <p:cNvPr id="370" name="Text Box 132"/>
              <p:cNvSpPr txBox="1">
                <a:spLocks noChangeArrowheads="1"/>
              </p:cNvSpPr>
              <p:nvPr/>
            </p:nvSpPr>
            <p:spPr bwMode="auto">
              <a:xfrm>
                <a:off x="4979" y="23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19</a:t>
                </a:r>
              </a:p>
            </p:txBody>
          </p:sp>
          <p:sp>
            <p:nvSpPr>
              <p:cNvPr id="371" name="Text Box 133"/>
              <p:cNvSpPr txBox="1">
                <a:spLocks noChangeArrowheads="1"/>
              </p:cNvSpPr>
              <p:nvPr/>
            </p:nvSpPr>
            <p:spPr bwMode="auto">
              <a:xfrm>
                <a:off x="4979" y="2965"/>
                <a:ext cx="3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23</a:t>
                </a:r>
              </a:p>
            </p:txBody>
          </p:sp>
        </p:grpSp>
        <p:sp>
          <p:nvSpPr>
            <p:cNvPr id="333" name="Line 134"/>
            <p:cNvSpPr>
              <a:spLocks noChangeShapeType="1"/>
            </p:cNvSpPr>
            <p:nvPr/>
          </p:nvSpPr>
          <p:spPr bwMode="auto">
            <a:xfrm>
              <a:off x="3030" y="2457"/>
              <a:ext cx="56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8263" y="2662238"/>
            <a:ext cx="2397125" cy="2397125"/>
            <a:chOff x="1167" y="1293"/>
            <a:chExt cx="1510" cy="1510"/>
          </a:xfrm>
        </p:grpSpPr>
        <p:sp>
          <p:nvSpPr>
            <p:cNvPr id="240" name="AutoShape 3"/>
            <p:cNvSpPr>
              <a:spLocks noChangeArrowheads="1"/>
            </p:cNvSpPr>
            <p:nvPr/>
          </p:nvSpPr>
          <p:spPr bwMode="auto">
            <a:xfrm>
              <a:off x="1167" y="1293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1" name="AutoShape 4"/>
            <p:cNvSpPr>
              <a:spLocks noChangeArrowheads="1"/>
            </p:cNvSpPr>
            <p:nvPr/>
          </p:nvSpPr>
          <p:spPr bwMode="auto">
            <a:xfrm>
              <a:off x="1469" y="1293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2" name="AutoShape 5"/>
            <p:cNvSpPr>
              <a:spLocks noChangeArrowheads="1"/>
            </p:cNvSpPr>
            <p:nvPr/>
          </p:nvSpPr>
          <p:spPr bwMode="auto">
            <a:xfrm>
              <a:off x="1771" y="1293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3" name="AutoShape 6"/>
            <p:cNvSpPr>
              <a:spLocks noChangeArrowheads="1"/>
            </p:cNvSpPr>
            <p:nvPr/>
          </p:nvSpPr>
          <p:spPr bwMode="auto">
            <a:xfrm>
              <a:off x="2073" y="1293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4" name="AutoShape 7"/>
            <p:cNvSpPr>
              <a:spLocks noChangeArrowheads="1"/>
            </p:cNvSpPr>
            <p:nvPr/>
          </p:nvSpPr>
          <p:spPr bwMode="auto">
            <a:xfrm>
              <a:off x="2375" y="1293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5" name="AutoShape 8"/>
            <p:cNvSpPr>
              <a:spLocks noChangeArrowheads="1"/>
            </p:cNvSpPr>
            <p:nvPr/>
          </p:nvSpPr>
          <p:spPr bwMode="auto">
            <a:xfrm>
              <a:off x="1167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6" name="AutoShape 9"/>
            <p:cNvSpPr>
              <a:spLocks noChangeArrowheads="1"/>
            </p:cNvSpPr>
            <p:nvPr/>
          </p:nvSpPr>
          <p:spPr bwMode="auto">
            <a:xfrm>
              <a:off x="1469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7" name="AutoShape 10"/>
            <p:cNvSpPr>
              <a:spLocks noChangeArrowheads="1"/>
            </p:cNvSpPr>
            <p:nvPr/>
          </p:nvSpPr>
          <p:spPr bwMode="auto">
            <a:xfrm>
              <a:off x="1771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8" name="AutoShape 11"/>
            <p:cNvSpPr>
              <a:spLocks noChangeArrowheads="1"/>
            </p:cNvSpPr>
            <p:nvPr/>
          </p:nvSpPr>
          <p:spPr bwMode="auto">
            <a:xfrm>
              <a:off x="2073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9" name="AutoShape 12"/>
            <p:cNvSpPr>
              <a:spLocks noChangeArrowheads="1"/>
            </p:cNvSpPr>
            <p:nvPr/>
          </p:nvSpPr>
          <p:spPr bwMode="auto">
            <a:xfrm>
              <a:off x="2375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0" name="AutoShape 13"/>
            <p:cNvSpPr>
              <a:spLocks noChangeArrowheads="1"/>
            </p:cNvSpPr>
            <p:nvPr/>
          </p:nvSpPr>
          <p:spPr bwMode="auto">
            <a:xfrm>
              <a:off x="1167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1" name="AutoShape 14"/>
            <p:cNvSpPr>
              <a:spLocks noChangeArrowheads="1"/>
            </p:cNvSpPr>
            <p:nvPr/>
          </p:nvSpPr>
          <p:spPr bwMode="auto">
            <a:xfrm>
              <a:off x="1469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2" name="AutoShape 15"/>
            <p:cNvSpPr>
              <a:spLocks noChangeArrowheads="1"/>
            </p:cNvSpPr>
            <p:nvPr/>
          </p:nvSpPr>
          <p:spPr bwMode="auto">
            <a:xfrm>
              <a:off x="1771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3" name="AutoShape 16"/>
            <p:cNvSpPr>
              <a:spLocks noChangeArrowheads="1"/>
            </p:cNvSpPr>
            <p:nvPr/>
          </p:nvSpPr>
          <p:spPr bwMode="auto">
            <a:xfrm>
              <a:off x="2073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4" name="AutoShape 17"/>
            <p:cNvSpPr>
              <a:spLocks noChangeArrowheads="1"/>
            </p:cNvSpPr>
            <p:nvPr/>
          </p:nvSpPr>
          <p:spPr bwMode="auto">
            <a:xfrm>
              <a:off x="2375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5" name="AutoShape 18"/>
            <p:cNvSpPr>
              <a:spLocks noChangeArrowheads="1"/>
            </p:cNvSpPr>
            <p:nvPr/>
          </p:nvSpPr>
          <p:spPr bwMode="auto">
            <a:xfrm>
              <a:off x="1167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6" name="AutoShape 19"/>
            <p:cNvSpPr>
              <a:spLocks noChangeArrowheads="1"/>
            </p:cNvSpPr>
            <p:nvPr/>
          </p:nvSpPr>
          <p:spPr bwMode="auto">
            <a:xfrm>
              <a:off x="1469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7" name="AutoShape 20"/>
            <p:cNvSpPr>
              <a:spLocks noChangeArrowheads="1"/>
            </p:cNvSpPr>
            <p:nvPr/>
          </p:nvSpPr>
          <p:spPr bwMode="auto">
            <a:xfrm>
              <a:off x="1771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8" name="AutoShape 21"/>
            <p:cNvSpPr>
              <a:spLocks noChangeArrowheads="1"/>
            </p:cNvSpPr>
            <p:nvPr/>
          </p:nvSpPr>
          <p:spPr bwMode="auto">
            <a:xfrm>
              <a:off x="2073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9" name="AutoShape 22"/>
            <p:cNvSpPr>
              <a:spLocks noChangeArrowheads="1"/>
            </p:cNvSpPr>
            <p:nvPr/>
          </p:nvSpPr>
          <p:spPr bwMode="auto">
            <a:xfrm>
              <a:off x="2375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0" name="AutoShape 23"/>
            <p:cNvSpPr>
              <a:spLocks noChangeArrowheads="1"/>
            </p:cNvSpPr>
            <p:nvPr/>
          </p:nvSpPr>
          <p:spPr bwMode="auto">
            <a:xfrm>
              <a:off x="1167" y="2501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1" name="AutoShape 24"/>
            <p:cNvSpPr>
              <a:spLocks noChangeArrowheads="1"/>
            </p:cNvSpPr>
            <p:nvPr/>
          </p:nvSpPr>
          <p:spPr bwMode="auto">
            <a:xfrm>
              <a:off x="1469" y="2501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2" name="AutoShape 25"/>
            <p:cNvSpPr>
              <a:spLocks noChangeArrowheads="1"/>
            </p:cNvSpPr>
            <p:nvPr/>
          </p:nvSpPr>
          <p:spPr bwMode="auto">
            <a:xfrm>
              <a:off x="1771" y="2501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3" name="AutoShape 26"/>
            <p:cNvSpPr>
              <a:spLocks noChangeArrowheads="1"/>
            </p:cNvSpPr>
            <p:nvPr/>
          </p:nvSpPr>
          <p:spPr bwMode="auto">
            <a:xfrm>
              <a:off x="2073" y="2501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4" name="AutoShape 27"/>
            <p:cNvSpPr>
              <a:spLocks noChangeArrowheads="1"/>
            </p:cNvSpPr>
            <p:nvPr/>
          </p:nvSpPr>
          <p:spPr bwMode="auto">
            <a:xfrm>
              <a:off x="2375" y="2501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flipH="1">
            <a:off x="3735388" y="3141663"/>
            <a:ext cx="958850" cy="1438275"/>
            <a:chOff x="563" y="1595"/>
            <a:chExt cx="604" cy="906"/>
          </a:xfrm>
        </p:grpSpPr>
        <p:sp>
          <p:nvSpPr>
            <p:cNvPr id="266" name="AutoShape 29"/>
            <p:cNvSpPr>
              <a:spLocks noChangeArrowheads="1"/>
            </p:cNvSpPr>
            <p:nvPr/>
          </p:nvSpPr>
          <p:spPr bwMode="auto">
            <a:xfrm>
              <a:off x="865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7" name="AutoShape 30"/>
            <p:cNvSpPr>
              <a:spLocks noChangeArrowheads="1"/>
            </p:cNvSpPr>
            <p:nvPr/>
          </p:nvSpPr>
          <p:spPr bwMode="auto">
            <a:xfrm>
              <a:off x="865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8" name="AutoShape 31"/>
            <p:cNvSpPr>
              <a:spLocks noChangeArrowheads="1"/>
            </p:cNvSpPr>
            <p:nvPr/>
          </p:nvSpPr>
          <p:spPr bwMode="auto">
            <a:xfrm>
              <a:off x="865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9" name="AutoShape 32"/>
            <p:cNvSpPr>
              <a:spLocks noChangeArrowheads="1"/>
            </p:cNvSpPr>
            <p:nvPr/>
          </p:nvSpPr>
          <p:spPr bwMode="auto">
            <a:xfrm>
              <a:off x="563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79413" y="3141663"/>
            <a:ext cx="958850" cy="1438275"/>
            <a:chOff x="563" y="1595"/>
            <a:chExt cx="604" cy="906"/>
          </a:xfrm>
        </p:grpSpPr>
        <p:sp>
          <p:nvSpPr>
            <p:cNvPr id="271" name="AutoShape 34"/>
            <p:cNvSpPr>
              <a:spLocks noChangeArrowheads="1"/>
            </p:cNvSpPr>
            <p:nvPr/>
          </p:nvSpPr>
          <p:spPr bwMode="auto">
            <a:xfrm>
              <a:off x="865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2" name="AutoShape 35"/>
            <p:cNvSpPr>
              <a:spLocks noChangeArrowheads="1"/>
            </p:cNvSpPr>
            <p:nvPr/>
          </p:nvSpPr>
          <p:spPr bwMode="auto">
            <a:xfrm>
              <a:off x="865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3" name="AutoShape 36"/>
            <p:cNvSpPr>
              <a:spLocks noChangeArrowheads="1"/>
            </p:cNvSpPr>
            <p:nvPr/>
          </p:nvSpPr>
          <p:spPr bwMode="auto">
            <a:xfrm>
              <a:off x="865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4" name="AutoShape 37"/>
            <p:cNvSpPr>
              <a:spLocks noChangeArrowheads="1"/>
            </p:cNvSpPr>
            <p:nvPr/>
          </p:nvSpPr>
          <p:spPr bwMode="auto">
            <a:xfrm>
              <a:off x="563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16200000" flipH="1">
            <a:off x="2057401" y="1463675"/>
            <a:ext cx="958850" cy="1438275"/>
            <a:chOff x="563" y="1595"/>
            <a:chExt cx="604" cy="906"/>
          </a:xfrm>
        </p:grpSpPr>
        <p:sp>
          <p:nvSpPr>
            <p:cNvPr id="276" name="AutoShape 39"/>
            <p:cNvSpPr>
              <a:spLocks noChangeArrowheads="1"/>
            </p:cNvSpPr>
            <p:nvPr/>
          </p:nvSpPr>
          <p:spPr bwMode="auto">
            <a:xfrm>
              <a:off x="865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7" name="AutoShape 40"/>
            <p:cNvSpPr>
              <a:spLocks noChangeArrowheads="1"/>
            </p:cNvSpPr>
            <p:nvPr/>
          </p:nvSpPr>
          <p:spPr bwMode="auto">
            <a:xfrm>
              <a:off x="865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8" name="AutoShape 41"/>
            <p:cNvSpPr>
              <a:spLocks noChangeArrowheads="1"/>
            </p:cNvSpPr>
            <p:nvPr/>
          </p:nvSpPr>
          <p:spPr bwMode="auto">
            <a:xfrm>
              <a:off x="865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9" name="AutoShape 42"/>
            <p:cNvSpPr>
              <a:spLocks noChangeArrowheads="1"/>
            </p:cNvSpPr>
            <p:nvPr/>
          </p:nvSpPr>
          <p:spPr bwMode="auto">
            <a:xfrm>
              <a:off x="563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 rot="5400000" flipH="1" flipV="1">
            <a:off x="2057401" y="4819650"/>
            <a:ext cx="958850" cy="1438275"/>
            <a:chOff x="563" y="1595"/>
            <a:chExt cx="604" cy="906"/>
          </a:xfrm>
        </p:grpSpPr>
        <p:sp>
          <p:nvSpPr>
            <p:cNvPr id="281" name="AutoShape 44"/>
            <p:cNvSpPr>
              <a:spLocks noChangeArrowheads="1"/>
            </p:cNvSpPr>
            <p:nvPr/>
          </p:nvSpPr>
          <p:spPr bwMode="auto">
            <a:xfrm>
              <a:off x="865" y="1595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2" name="AutoShape 45"/>
            <p:cNvSpPr>
              <a:spLocks noChangeArrowheads="1"/>
            </p:cNvSpPr>
            <p:nvPr/>
          </p:nvSpPr>
          <p:spPr bwMode="auto">
            <a:xfrm>
              <a:off x="865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3" name="AutoShape 46"/>
            <p:cNvSpPr>
              <a:spLocks noChangeArrowheads="1"/>
            </p:cNvSpPr>
            <p:nvPr/>
          </p:nvSpPr>
          <p:spPr bwMode="auto">
            <a:xfrm>
              <a:off x="865" y="2199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4" name="AutoShape 47"/>
            <p:cNvSpPr>
              <a:spLocks noChangeArrowheads="1"/>
            </p:cNvSpPr>
            <p:nvPr/>
          </p:nvSpPr>
          <p:spPr bwMode="auto">
            <a:xfrm>
              <a:off x="563" y="1897"/>
              <a:ext cx="302" cy="302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81000" y="1600200"/>
            <a:ext cx="2436813" cy="2551114"/>
            <a:chOff x="564" y="709"/>
            <a:chExt cx="1535" cy="1607"/>
          </a:xfrm>
        </p:grpSpPr>
        <p:sp>
          <p:nvSpPr>
            <p:cNvPr id="286" name="Text Box 49"/>
            <p:cNvSpPr txBox="1">
              <a:spLocks noChangeArrowheads="1"/>
            </p:cNvSpPr>
            <p:nvPr/>
          </p:nvSpPr>
          <p:spPr bwMode="auto">
            <a:xfrm>
              <a:off x="564" y="1909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287" name="Text Box 50"/>
            <p:cNvSpPr txBox="1">
              <a:spLocks noChangeArrowheads="1"/>
            </p:cNvSpPr>
            <p:nvPr/>
          </p:nvSpPr>
          <p:spPr bwMode="auto">
            <a:xfrm>
              <a:off x="839" y="1615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288" name="Text Box 51"/>
            <p:cNvSpPr txBox="1">
              <a:spLocks noChangeArrowheads="1"/>
            </p:cNvSpPr>
            <p:nvPr/>
          </p:nvSpPr>
          <p:spPr bwMode="auto">
            <a:xfrm>
              <a:off x="1139" y="1315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289" name="Text Box 52"/>
            <p:cNvSpPr txBox="1">
              <a:spLocks noChangeArrowheads="1"/>
            </p:cNvSpPr>
            <p:nvPr/>
          </p:nvSpPr>
          <p:spPr bwMode="auto">
            <a:xfrm>
              <a:off x="1457" y="1021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290" name="Text Box 53"/>
            <p:cNvSpPr txBox="1">
              <a:spLocks noChangeArrowheads="1"/>
            </p:cNvSpPr>
            <p:nvPr/>
          </p:nvSpPr>
          <p:spPr bwMode="auto">
            <a:xfrm>
              <a:off x="1751" y="709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62000" y="2133600"/>
            <a:ext cx="2533650" cy="2541588"/>
            <a:chOff x="833" y="1021"/>
            <a:chExt cx="1596" cy="1601"/>
          </a:xfrm>
        </p:grpSpPr>
        <p:sp>
          <p:nvSpPr>
            <p:cNvPr id="292" name="Text Box 55"/>
            <p:cNvSpPr txBox="1">
              <a:spLocks noChangeArrowheads="1"/>
            </p:cNvSpPr>
            <p:nvPr/>
          </p:nvSpPr>
          <p:spPr bwMode="auto">
            <a:xfrm>
              <a:off x="833" y="2215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  <p:sp>
          <p:nvSpPr>
            <p:cNvPr id="293" name="Text Box 56"/>
            <p:cNvSpPr txBox="1">
              <a:spLocks noChangeArrowheads="1"/>
            </p:cNvSpPr>
            <p:nvPr/>
          </p:nvSpPr>
          <p:spPr bwMode="auto">
            <a:xfrm>
              <a:off x="1151" y="1927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NikoshBAN" pitchFamily="2" charset="0"/>
                  <a:cs typeface="NikoshBAN" pitchFamily="2" charset="0"/>
                </a:rPr>
                <a:t>7</a:t>
              </a:r>
            </a:p>
          </p:txBody>
        </p:sp>
        <p:sp>
          <p:nvSpPr>
            <p:cNvPr id="294" name="Text Box 57"/>
            <p:cNvSpPr txBox="1">
              <a:spLocks noChangeArrowheads="1"/>
            </p:cNvSpPr>
            <p:nvPr/>
          </p:nvSpPr>
          <p:spPr bwMode="auto">
            <a:xfrm>
              <a:off x="1451" y="1621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sp>
          <p:nvSpPr>
            <p:cNvPr id="295" name="Text Box 58"/>
            <p:cNvSpPr txBox="1">
              <a:spLocks noChangeArrowheads="1"/>
            </p:cNvSpPr>
            <p:nvPr/>
          </p:nvSpPr>
          <p:spPr bwMode="auto">
            <a:xfrm>
              <a:off x="1751" y="1321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NikoshBAN" pitchFamily="2" charset="0"/>
                  <a:cs typeface="NikoshBAN" pitchFamily="2" charset="0"/>
                </a:rPr>
                <a:t>9</a:t>
              </a:r>
            </a:p>
          </p:txBody>
        </p:sp>
        <p:sp>
          <p:nvSpPr>
            <p:cNvPr id="296" name="Text Box 59"/>
            <p:cNvSpPr txBox="1">
              <a:spLocks noChangeArrowheads="1"/>
            </p:cNvSpPr>
            <p:nvPr/>
          </p:nvSpPr>
          <p:spPr bwMode="auto">
            <a:xfrm>
              <a:off x="2081" y="1021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295400" y="2686336"/>
            <a:ext cx="2466975" cy="2419350"/>
            <a:chOff x="1145" y="1333"/>
            <a:chExt cx="1554" cy="1524"/>
          </a:xfrm>
        </p:grpSpPr>
        <p:sp>
          <p:nvSpPr>
            <p:cNvPr id="298" name="Text Box 61"/>
            <p:cNvSpPr txBox="1">
              <a:spLocks noChangeArrowheads="1"/>
            </p:cNvSpPr>
            <p:nvPr/>
          </p:nvSpPr>
          <p:spPr bwMode="auto">
            <a:xfrm>
              <a:off x="1145" y="2527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latin typeface="NikoshBAN" pitchFamily="2" charset="0"/>
                  <a:cs typeface="NikoshBAN" pitchFamily="2" charset="0"/>
                </a:rPr>
                <a:t>11</a:t>
              </a:r>
            </a:p>
          </p:txBody>
        </p:sp>
        <p:sp>
          <p:nvSpPr>
            <p:cNvPr id="299" name="Text Box 62"/>
            <p:cNvSpPr txBox="1">
              <a:spLocks noChangeArrowheads="1"/>
            </p:cNvSpPr>
            <p:nvPr/>
          </p:nvSpPr>
          <p:spPr bwMode="auto">
            <a:xfrm>
              <a:off x="1463" y="2239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latin typeface="NikoshBAN" pitchFamily="2" charset="0"/>
                  <a:cs typeface="NikoshBAN" pitchFamily="2" charset="0"/>
                </a:rPr>
                <a:t>12</a:t>
              </a:r>
            </a:p>
          </p:txBody>
        </p:sp>
        <p:sp>
          <p:nvSpPr>
            <p:cNvPr id="300" name="Text Box 63"/>
            <p:cNvSpPr txBox="1">
              <a:spLocks noChangeArrowheads="1"/>
            </p:cNvSpPr>
            <p:nvPr/>
          </p:nvSpPr>
          <p:spPr bwMode="auto">
            <a:xfrm>
              <a:off x="1763" y="19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NikoshBAN" pitchFamily="2" charset="0"/>
                  <a:cs typeface="NikoshBAN" pitchFamily="2" charset="0"/>
                </a:rPr>
                <a:t>13</a:t>
              </a:r>
            </a:p>
          </p:txBody>
        </p:sp>
        <p:sp>
          <p:nvSpPr>
            <p:cNvPr id="301" name="Text Box 64"/>
            <p:cNvSpPr txBox="1">
              <a:spLocks noChangeArrowheads="1"/>
            </p:cNvSpPr>
            <p:nvPr/>
          </p:nvSpPr>
          <p:spPr bwMode="auto">
            <a:xfrm>
              <a:off x="2063" y="16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NikoshBAN" pitchFamily="2" charset="0"/>
                  <a:cs typeface="NikoshBAN" pitchFamily="2" charset="0"/>
                </a:rPr>
                <a:t>14</a:t>
              </a:r>
            </a:p>
          </p:txBody>
        </p:sp>
        <p:sp>
          <p:nvSpPr>
            <p:cNvPr id="302" name="Text Box 65"/>
            <p:cNvSpPr txBox="1">
              <a:spLocks noChangeArrowheads="1"/>
            </p:cNvSpPr>
            <p:nvPr/>
          </p:nvSpPr>
          <p:spPr bwMode="auto">
            <a:xfrm>
              <a:off x="2351" y="13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latin typeface="NikoshBAN" pitchFamily="2" charset="0"/>
                  <a:cs typeface="NikoshBAN" pitchFamily="2" charset="0"/>
                </a:rPr>
                <a:t>15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752600" y="3143536"/>
            <a:ext cx="2466975" cy="2419350"/>
            <a:chOff x="1445" y="1633"/>
            <a:chExt cx="1554" cy="1524"/>
          </a:xfrm>
        </p:grpSpPr>
        <p:sp>
          <p:nvSpPr>
            <p:cNvPr id="304" name="Text Box 67"/>
            <p:cNvSpPr txBox="1">
              <a:spLocks noChangeArrowheads="1"/>
            </p:cNvSpPr>
            <p:nvPr/>
          </p:nvSpPr>
          <p:spPr bwMode="auto">
            <a:xfrm>
              <a:off x="1445" y="2827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16</a:t>
              </a:r>
            </a:p>
          </p:txBody>
        </p:sp>
        <p:sp>
          <p:nvSpPr>
            <p:cNvPr id="305" name="Text Box 68"/>
            <p:cNvSpPr txBox="1">
              <a:spLocks noChangeArrowheads="1"/>
            </p:cNvSpPr>
            <p:nvPr/>
          </p:nvSpPr>
          <p:spPr bwMode="auto">
            <a:xfrm>
              <a:off x="1763" y="2539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NikoshBAN" pitchFamily="2" charset="0"/>
                  <a:cs typeface="NikoshBAN" pitchFamily="2" charset="0"/>
                </a:rPr>
                <a:t>17</a:t>
              </a:r>
            </a:p>
          </p:txBody>
        </p:sp>
        <p:sp>
          <p:nvSpPr>
            <p:cNvPr id="306" name="Text Box 69"/>
            <p:cNvSpPr txBox="1">
              <a:spLocks noChangeArrowheads="1"/>
            </p:cNvSpPr>
            <p:nvPr/>
          </p:nvSpPr>
          <p:spPr bwMode="auto">
            <a:xfrm>
              <a:off x="2063" y="22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NikoshBAN" pitchFamily="2" charset="0"/>
                  <a:cs typeface="NikoshBAN" pitchFamily="2" charset="0"/>
                </a:rPr>
                <a:t>18</a:t>
              </a:r>
            </a:p>
          </p:txBody>
        </p:sp>
        <p:sp>
          <p:nvSpPr>
            <p:cNvPr id="307" name="Text Box 70"/>
            <p:cNvSpPr txBox="1">
              <a:spLocks noChangeArrowheads="1"/>
            </p:cNvSpPr>
            <p:nvPr/>
          </p:nvSpPr>
          <p:spPr bwMode="auto">
            <a:xfrm>
              <a:off x="2363" y="19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>
                  <a:latin typeface="NikoshBAN" pitchFamily="2" charset="0"/>
                  <a:cs typeface="NikoshBAN" pitchFamily="2" charset="0"/>
                </a:rPr>
                <a:t>19</a:t>
              </a:r>
            </a:p>
          </p:txBody>
        </p:sp>
        <p:sp>
          <p:nvSpPr>
            <p:cNvPr id="308" name="Text Box 71"/>
            <p:cNvSpPr txBox="1">
              <a:spLocks noChangeArrowheads="1"/>
            </p:cNvSpPr>
            <p:nvPr/>
          </p:nvSpPr>
          <p:spPr bwMode="auto">
            <a:xfrm>
              <a:off x="2651" y="16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20</a:t>
              </a:r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2271713" y="3581401"/>
            <a:ext cx="2481263" cy="2433638"/>
            <a:chOff x="1736" y="1933"/>
            <a:chExt cx="1563" cy="1533"/>
          </a:xfrm>
        </p:grpSpPr>
        <p:sp>
          <p:nvSpPr>
            <p:cNvPr id="310" name="Text Box 73"/>
            <p:cNvSpPr txBox="1">
              <a:spLocks noChangeArrowheads="1"/>
            </p:cNvSpPr>
            <p:nvPr/>
          </p:nvSpPr>
          <p:spPr bwMode="auto">
            <a:xfrm>
              <a:off x="1736" y="3136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21</a:t>
              </a:r>
            </a:p>
          </p:txBody>
        </p:sp>
        <p:sp>
          <p:nvSpPr>
            <p:cNvPr id="311" name="Text Box 74"/>
            <p:cNvSpPr txBox="1">
              <a:spLocks noChangeArrowheads="1"/>
            </p:cNvSpPr>
            <p:nvPr/>
          </p:nvSpPr>
          <p:spPr bwMode="auto">
            <a:xfrm>
              <a:off x="2024" y="2867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22</a:t>
              </a:r>
            </a:p>
          </p:txBody>
        </p:sp>
        <p:sp>
          <p:nvSpPr>
            <p:cNvPr id="312" name="Text Box 75"/>
            <p:cNvSpPr txBox="1">
              <a:spLocks noChangeArrowheads="1"/>
            </p:cNvSpPr>
            <p:nvPr/>
          </p:nvSpPr>
          <p:spPr bwMode="auto">
            <a:xfrm>
              <a:off x="2363" y="2533"/>
              <a:ext cx="3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dirty="0">
                  <a:latin typeface="NikoshBAN" pitchFamily="2" charset="0"/>
                  <a:cs typeface="NikoshBAN" pitchFamily="2" charset="0"/>
                </a:rPr>
                <a:t>23</a:t>
              </a:r>
            </a:p>
          </p:txBody>
        </p:sp>
        <p:sp>
          <p:nvSpPr>
            <p:cNvPr id="313" name="Text Box 76"/>
            <p:cNvSpPr txBox="1">
              <a:spLocks noChangeArrowheads="1"/>
            </p:cNvSpPr>
            <p:nvPr/>
          </p:nvSpPr>
          <p:spPr bwMode="auto">
            <a:xfrm>
              <a:off x="2663" y="22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24</a:t>
              </a:r>
            </a:p>
          </p:txBody>
        </p:sp>
        <p:sp>
          <p:nvSpPr>
            <p:cNvPr id="314" name="Text Box 77"/>
            <p:cNvSpPr txBox="1">
              <a:spLocks noChangeArrowheads="1"/>
            </p:cNvSpPr>
            <p:nvPr/>
          </p:nvSpPr>
          <p:spPr bwMode="auto">
            <a:xfrm>
              <a:off x="2951" y="1933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25</a:t>
              </a: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6705605" y="4038615"/>
            <a:ext cx="1543051" cy="1185867"/>
            <a:chOff x="4222" y="2526"/>
            <a:chExt cx="972" cy="747"/>
          </a:xfrm>
        </p:grpSpPr>
        <p:sp>
          <p:nvSpPr>
            <p:cNvPr id="316" name="Text Box 79"/>
            <p:cNvSpPr txBox="1">
              <a:spLocks noChangeArrowheads="1"/>
            </p:cNvSpPr>
            <p:nvPr/>
          </p:nvSpPr>
          <p:spPr bwMode="auto">
            <a:xfrm>
              <a:off x="4536" y="2526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317" name="Text Box 80"/>
            <p:cNvSpPr txBox="1">
              <a:spLocks noChangeArrowheads="1"/>
            </p:cNvSpPr>
            <p:nvPr/>
          </p:nvSpPr>
          <p:spPr bwMode="auto">
            <a:xfrm>
              <a:off x="4222" y="2866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318" name="Text Box 81"/>
            <p:cNvSpPr txBox="1">
              <a:spLocks noChangeArrowheads="1"/>
            </p:cNvSpPr>
            <p:nvPr/>
          </p:nvSpPr>
          <p:spPr bwMode="auto">
            <a:xfrm>
              <a:off x="4846" y="2915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6629400" y="2460626"/>
            <a:ext cx="1619250" cy="1057275"/>
            <a:chOff x="4185" y="1551"/>
            <a:chExt cx="1020" cy="666"/>
          </a:xfrm>
        </p:grpSpPr>
        <p:sp>
          <p:nvSpPr>
            <p:cNvPr id="320" name="Text Box 83"/>
            <p:cNvSpPr txBox="1">
              <a:spLocks noChangeArrowheads="1"/>
            </p:cNvSpPr>
            <p:nvPr/>
          </p:nvSpPr>
          <p:spPr bwMode="auto">
            <a:xfrm>
              <a:off x="4521" y="1887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21</a:t>
              </a:r>
            </a:p>
          </p:txBody>
        </p:sp>
        <p:sp>
          <p:nvSpPr>
            <p:cNvPr id="321" name="Text Box 84"/>
            <p:cNvSpPr txBox="1">
              <a:spLocks noChangeArrowheads="1"/>
            </p:cNvSpPr>
            <p:nvPr/>
          </p:nvSpPr>
          <p:spPr bwMode="auto">
            <a:xfrm>
              <a:off x="4857" y="1551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22</a:t>
              </a:r>
            </a:p>
          </p:txBody>
        </p:sp>
        <p:sp>
          <p:nvSpPr>
            <p:cNvPr id="322" name="Text Box 85"/>
            <p:cNvSpPr txBox="1">
              <a:spLocks noChangeArrowheads="1"/>
            </p:cNvSpPr>
            <p:nvPr/>
          </p:nvSpPr>
          <p:spPr bwMode="auto">
            <a:xfrm>
              <a:off x="4185" y="1551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FF66FF"/>
                  </a:solidFill>
                  <a:latin typeface="NikoshBAN" pitchFamily="2" charset="0"/>
                  <a:cs typeface="NikoshBAN" pitchFamily="2" charset="0"/>
                </a:rPr>
                <a:t>16</a:t>
              </a:r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7696200" y="2952756"/>
            <a:ext cx="1085850" cy="1724029"/>
            <a:chOff x="4841" y="1845"/>
            <a:chExt cx="684" cy="1086"/>
          </a:xfrm>
        </p:grpSpPr>
        <p:sp>
          <p:nvSpPr>
            <p:cNvPr id="324" name="Text Box 87"/>
            <p:cNvSpPr txBox="1">
              <a:spLocks noChangeArrowheads="1"/>
            </p:cNvSpPr>
            <p:nvPr/>
          </p:nvSpPr>
          <p:spPr bwMode="auto">
            <a:xfrm>
              <a:off x="4841" y="2193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325" name="Text Box 88"/>
            <p:cNvSpPr txBox="1">
              <a:spLocks noChangeArrowheads="1"/>
            </p:cNvSpPr>
            <p:nvPr/>
          </p:nvSpPr>
          <p:spPr bwMode="auto">
            <a:xfrm>
              <a:off x="5177" y="1845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326" name="Text Box 89"/>
            <p:cNvSpPr txBox="1">
              <a:spLocks noChangeArrowheads="1"/>
            </p:cNvSpPr>
            <p:nvPr/>
          </p:nvSpPr>
          <p:spPr bwMode="auto">
            <a:xfrm>
              <a:off x="5177" y="2524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</p:grp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6096000" y="3006730"/>
            <a:ext cx="1085850" cy="1562103"/>
            <a:chOff x="3840" y="1894"/>
            <a:chExt cx="684" cy="984"/>
          </a:xfrm>
        </p:grpSpPr>
        <p:sp>
          <p:nvSpPr>
            <p:cNvPr id="328" name="Text Box 91"/>
            <p:cNvSpPr txBox="1">
              <a:spLocks noChangeArrowheads="1"/>
            </p:cNvSpPr>
            <p:nvPr/>
          </p:nvSpPr>
          <p:spPr bwMode="auto">
            <a:xfrm>
              <a:off x="3840" y="1894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20</a:t>
              </a:r>
            </a:p>
          </p:txBody>
        </p:sp>
        <p:sp>
          <p:nvSpPr>
            <p:cNvPr id="329" name="Text Box 92"/>
            <p:cNvSpPr txBox="1">
              <a:spLocks noChangeArrowheads="1"/>
            </p:cNvSpPr>
            <p:nvPr/>
          </p:nvSpPr>
          <p:spPr bwMode="auto">
            <a:xfrm>
              <a:off x="4176" y="2256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25</a:t>
              </a:r>
            </a:p>
          </p:txBody>
        </p:sp>
        <p:sp>
          <p:nvSpPr>
            <p:cNvPr id="330" name="Text Box 93"/>
            <p:cNvSpPr txBox="1">
              <a:spLocks noChangeArrowheads="1"/>
            </p:cNvSpPr>
            <p:nvPr/>
          </p:nvSpPr>
          <p:spPr bwMode="auto">
            <a:xfrm>
              <a:off x="3873" y="2548"/>
              <a:ext cx="3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 dirty="0" smtClean="0">
                  <a:solidFill>
                    <a:srgbClr val="2598AF"/>
                  </a:solidFill>
                  <a:latin typeface="NikoshBAN" pitchFamily="2" charset="0"/>
                  <a:cs typeface="NikoshBAN" pitchFamily="2" charset="0"/>
                </a:rPr>
                <a:t>24</a:t>
              </a:r>
              <a:endParaRPr lang="en-GB" sz="2800" b="1" dirty="0">
                <a:solidFill>
                  <a:srgbClr val="2598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381000" y="304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5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5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ক্রমের ম্যাজিক বর্গ</a:t>
            </a:r>
            <a:endParaRPr lang="en-US" sz="5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5029200" y="1447800"/>
            <a:ext cx="3736008" cy="4714220"/>
            <a:chOff x="5029200" y="1447800"/>
            <a:chExt cx="3736008" cy="4714220"/>
          </a:xfrm>
        </p:grpSpPr>
        <p:sp>
          <p:nvSpPr>
            <p:cNvPr id="137" name="Text Box 125"/>
            <p:cNvSpPr txBox="1">
              <a:spLocks noChangeArrowheads="1"/>
            </p:cNvSpPr>
            <p:nvPr/>
          </p:nvSpPr>
          <p:spPr bwMode="auto">
            <a:xfrm>
              <a:off x="6096000" y="198916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8" name="Text Box 125"/>
            <p:cNvSpPr txBox="1">
              <a:spLocks noChangeArrowheads="1"/>
            </p:cNvSpPr>
            <p:nvPr/>
          </p:nvSpPr>
          <p:spPr bwMode="auto">
            <a:xfrm>
              <a:off x="6705600" y="19812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9" name="Text Box 125"/>
            <p:cNvSpPr txBox="1">
              <a:spLocks noChangeArrowheads="1"/>
            </p:cNvSpPr>
            <p:nvPr/>
          </p:nvSpPr>
          <p:spPr bwMode="auto">
            <a:xfrm>
              <a:off x="7162800" y="19812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0" name="Text Box 125"/>
            <p:cNvSpPr txBox="1">
              <a:spLocks noChangeArrowheads="1"/>
            </p:cNvSpPr>
            <p:nvPr/>
          </p:nvSpPr>
          <p:spPr bwMode="auto">
            <a:xfrm>
              <a:off x="7690512" y="2000536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1" name="Text Box 125"/>
            <p:cNvSpPr txBox="1">
              <a:spLocks noChangeArrowheads="1"/>
            </p:cNvSpPr>
            <p:nvPr/>
          </p:nvSpPr>
          <p:spPr bwMode="auto">
            <a:xfrm>
              <a:off x="8147712" y="2000536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2" name="Text Box 125"/>
            <p:cNvSpPr txBox="1">
              <a:spLocks noChangeArrowheads="1"/>
            </p:cNvSpPr>
            <p:nvPr/>
          </p:nvSpPr>
          <p:spPr bwMode="auto">
            <a:xfrm>
              <a:off x="6101688" y="5020096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3" name="Text Box 125"/>
            <p:cNvSpPr txBox="1">
              <a:spLocks noChangeArrowheads="1"/>
            </p:cNvSpPr>
            <p:nvPr/>
          </p:nvSpPr>
          <p:spPr bwMode="auto">
            <a:xfrm>
              <a:off x="6711288" y="5012136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4" name="Text Box 125"/>
            <p:cNvSpPr txBox="1">
              <a:spLocks noChangeArrowheads="1"/>
            </p:cNvSpPr>
            <p:nvPr/>
          </p:nvSpPr>
          <p:spPr bwMode="auto">
            <a:xfrm>
              <a:off x="7168488" y="5012136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5" name="Text Box 125"/>
            <p:cNvSpPr txBox="1">
              <a:spLocks noChangeArrowheads="1"/>
            </p:cNvSpPr>
            <p:nvPr/>
          </p:nvSpPr>
          <p:spPr bwMode="auto">
            <a:xfrm>
              <a:off x="7696200" y="5031472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6" name="Text Box 125"/>
            <p:cNvSpPr txBox="1">
              <a:spLocks noChangeArrowheads="1"/>
            </p:cNvSpPr>
            <p:nvPr/>
          </p:nvSpPr>
          <p:spPr bwMode="auto">
            <a:xfrm>
              <a:off x="8153400" y="5031472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7" name="Text Box 125"/>
            <p:cNvSpPr txBox="1">
              <a:spLocks noChangeArrowheads="1"/>
            </p:cNvSpPr>
            <p:nvPr/>
          </p:nvSpPr>
          <p:spPr bwMode="auto">
            <a:xfrm>
              <a:off x="5603544" y="24384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8" name="Text Box 125"/>
            <p:cNvSpPr txBox="1">
              <a:spLocks noChangeArrowheads="1"/>
            </p:cNvSpPr>
            <p:nvPr/>
          </p:nvSpPr>
          <p:spPr bwMode="auto">
            <a:xfrm>
              <a:off x="5595584" y="29718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9" name="Text Box 125"/>
            <p:cNvSpPr txBox="1">
              <a:spLocks noChangeArrowheads="1"/>
            </p:cNvSpPr>
            <p:nvPr/>
          </p:nvSpPr>
          <p:spPr bwMode="auto">
            <a:xfrm>
              <a:off x="5636592" y="35052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0" name="Text Box 125"/>
            <p:cNvSpPr txBox="1">
              <a:spLocks noChangeArrowheads="1"/>
            </p:cNvSpPr>
            <p:nvPr/>
          </p:nvSpPr>
          <p:spPr bwMode="auto">
            <a:xfrm>
              <a:off x="5603544" y="41148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1" name="Text Box 125"/>
            <p:cNvSpPr txBox="1">
              <a:spLocks noChangeArrowheads="1"/>
            </p:cNvSpPr>
            <p:nvPr/>
          </p:nvSpPr>
          <p:spPr bwMode="auto">
            <a:xfrm>
              <a:off x="5630840" y="45720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2" name="Text Box 125"/>
            <p:cNvSpPr txBox="1">
              <a:spLocks noChangeArrowheads="1"/>
            </p:cNvSpPr>
            <p:nvPr/>
          </p:nvSpPr>
          <p:spPr bwMode="auto">
            <a:xfrm>
              <a:off x="5029200" y="56388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3" name="Right Arrow 152"/>
            <p:cNvSpPr/>
            <p:nvPr/>
          </p:nvSpPr>
          <p:spPr>
            <a:xfrm rot="8240575">
              <a:off x="5437229" y="5365016"/>
              <a:ext cx="7620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 Box 125"/>
            <p:cNvSpPr txBox="1">
              <a:spLocks noChangeArrowheads="1"/>
            </p:cNvSpPr>
            <p:nvPr/>
          </p:nvSpPr>
          <p:spPr bwMode="auto">
            <a:xfrm>
              <a:off x="5029200" y="1447800"/>
              <a:ext cx="61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65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5" name="Right Arrow 154"/>
            <p:cNvSpPr/>
            <p:nvPr/>
          </p:nvSpPr>
          <p:spPr>
            <a:xfrm rot="13279440">
              <a:off x="5441843" y="2061406"/>
              <a:ext cx="7620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856</TotalTime>
  <Words>233</Words>
  <Application>Microsoft Office PowerPoint</Application>
  <PresentationFormat>On-screen Show (4:3)</PresentationFormat>
  <Paragraphs>136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পরিচয় </dc:title>
  <dc:creator/>
  <cp:lastModifiedBy>Mostafizur</cp:lastModifiedBy>
  <cp:revision>125</cp:revision>
  <dcterms:created xsi:type="dcterms:W3CDTF">2006-08-16T00:00:00Z</dcterms:created>
  <dcterms:modified xsi:type="dcterms:W3CDTF">2017-01-17T10:07:59Z</dcterms:modified>
</cp:coreProperties>
</file>